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86" r:id="rId30"/>
    <p:sldId id="287" r:id="rId31"/>
    <p:sldId id="288" r:id="rId32"/>
    <p:sldId id="274" r:id="rId33"/>
    <p:sldId id="275" r:id="rId3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262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7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63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4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1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71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05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5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4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38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16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91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9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28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5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56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4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1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9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1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0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92.png"/><Relationship Id="rId5" Type="http://schemas.openxmlformats.org/officeDocument/2006/relationships/image" Target="../media/image71.png"/><Relationship Id="rId10" Type="http://schemas.openxmlformats.org/officeDocument/2006/relationships/image" Target="../media/image91.png"/><Relationship Id="rId4" Type="http://schemas.openxmlformats.org/officeDocument/2006/relationships/image" Target="../media/image70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0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98" y="2333435"/>
            <a:ext cx="4734163" cy="173736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78006"/>
            <a:ext cx="1786609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53" y="-119301"/>
            <a:ext cx="5672280" cy="1792224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23873"/>
            <a:ext cx="2123408" cy="180136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705" y="2722483"/>
            <a:ext cx="1474184" cy="160934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420" y="3438573"/>
            <a:ext cx="1453039" cy="1591056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4797" y="1909667"/>
            <a:ext cx="8025146" cy="54132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9486" y="1240305"/>
            <a:ext cx="5771688" cy="7118303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9486" y="1240305"/>
            <a:ext cx="5771688" cy="71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3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0178" y="1427969"/>
            <a:ext cx="6543472" cy="58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3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812" y="722124"/>
            <a:ext cx="6300448" cy="8849613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341" y="5144786"/>
            <a:ext cx="1235154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9467" y="74049"/>
            <a:ext cx="6305739" cy="97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7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281" y="73978"/>
            <a:ext cx="6258110" cy="18271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8495" y="951998"/>
            <a:ext cx="6295155" cy="79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281" y="73978"/>
            <a:ext cx="6258110" cy="18271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3263" y="1347615"/>
            <a:ext cx="6289864" cy="70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693" y="88408"/>
            <a:ext cx="6258110" cy="18271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1202" y="1347588"/>
            <a:ext cx="6273987" cy="44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4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693" y="88408"/>
            <a:ext cx="6258110" cy="182714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1202" y="1347588"/>
            <a:ext cx="6273987" cy="44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067" y="-106870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11728"/>
            <a:ext cx="2244281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693" y="88404"/>
            <a:ext cx="6258110" cy="1827157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5910" y="1347606"/>
            <a:ext cx="6284571" cy="62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0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12" y="-457200"/>
            <a:ext cx="11737896" cy="251460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323" y="2301431"/>
            <a:ext cx="4830604" cy="166420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887" y="4774883"/>
            <a:ext cx="4941618" cy="1664208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465" y="7480792"/>
            <a:ext cx="4830604" cy="1664208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5305" y="1977247"/>
            <a:ext cx="2846499" cy="2121408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2603" y="4464558"/>
            <a:ext cx="2846499" cy="2121408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2603" y="7188613"/>
            <a:ext cx="2846499" cy="2121408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0535" y="2246138"/>
            <a:ext cx="4830604" cy="1664208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80535" y="4616006"/>
            <a:ext cx="4830604" cy="1664208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80535" y="7384637"/>
            <a:ext cx="4830604" cy="1664208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0301" y="2073545"/>
            <a:ext cx="2846499" cy="2121408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7599" y="4560713"/>
            <a:ext cx="2846499" cy="2121408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07599" y="7284768"/>
            <a:ext cx="2846499" cy="21214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693" y="88404"/>
            <a:ext cx="6258110" cy="1827157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7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8059" y="74050"/>
            <a:ext cx="6305739" cy="972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37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5"/>
            <a:ext cx="6257449" cy="1717422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2052" y="-15535"/>
            <a:ext cx="6303754" cy="939824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4" name="Object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0" name="Object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2" name="Object 2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4" name="Object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5" name="Object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6" name="Object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7" name="Object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8" name="Object 2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29" name="Object 2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0" name="Object 2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1" name="Object 3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2" name="Object 31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3" name="Object 3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4" name="Object 3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5" name="Object 3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6" name="Object 3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6773" y="4270248"/>
            <a:ext cx="1079849" cy="1335024"/>
          </a:xfrm>
          <a:prstGeom prst="rect">
            <a:avLst/>
          </a:prstGeom>
        </p:spPr>
      </p:pic>
      <p:pic>
        <p:nvPicPr>
          <p:cNvPr id="37" name="Object 3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5409" y="-211598"/>
            <a:ext cx="1438180" cy="1591056"/>
          </a:xfrm>
          <a:prstGeom prst="rect">
            <a:avLst/>
          </a:prstGeom>
        </p:spPr>
      </p:pic>
      <p:pic>
        <p:nvPicPr>
          <p:cNvPr id="38" name="Object 3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5280517"/>
            <a:ext cx="1358170" cy="1591056"/>
          </a:xfrm>
          <a:prstGeom prst="rect">
            <a:avLst/>
          </a:prstGeom>
        </p:spPr>
      </p:pic>
      <p:pic>
        <p:nvPicPr>
          <p:cNvPr id="39" name="Object 3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7458" y="4061222"/>
            <a:ext cx="1438180" cy="1591056"/>
          </a:xfrm>
          <a:prstGeom prst="rect">
            <a:avLst/>
          </a:prstGeom>
        </p:spPr>
      </p:pic>
      <p:pic>
        <p:nvPicPr>
          <p:cNvPr id="40" name="Object 3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1092565"/>
            <a:ext cx="1438180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4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4653" y="622966"/>
            <a:ext cx="6299124" cy="8630159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4629" y="2918365"/>
            <a:ext cx="1438180" cy="1591056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4182" y="724662"/>
            <a:ext cx="1438180" cy="1591056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4629" y="917258"/>
            <a:ext cx="1438180" cy="1591056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4629" y="4714304"/>
            <a:ext cx="1438180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4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5344" y="2660192"/>
            <a:ext cx="6280602" cy="5557833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946" y="1092605"/>
            <a:ext cx="4684237" cy="86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7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5946" y="1092605"/>
            <a:ext cx="4684237" cy="862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5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507" y="-15431"/>
            <a:ext cx="6030897" cy="184708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" y="-20288"/>
            <a:ext cx="2335435" cy="18745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7931" y="1092601"/>
            <a:ext cx="4680268" cy="79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6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347" y="388446"/>
            <a:ext cx="6257449" cy="17174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8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37096" cy="98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55" y="0"/>
            <a:ext cx="17576418" cy="98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537097" cy="98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347" y="388441"/>
            <a:ext cx="6257449" cy="171742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606" y="1092565"/>
            <a:ext cx="1235154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347" y="388441"/>
            <a:ext cx="6257449" cy="171742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788" y="3428286"/>
            <a:ext cx="10024539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540" y="-13287"/>
            <a:ext cx="4342971" cy="16916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47018"/>
            <a:ext cx="2488883" cy="195681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58" y="1979390"/>
            <a:ext cx="15256478" cy="497433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10" y="7440073"/>
            <a:ext cx="15256478" cy="1929384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113" y="8445913"/>
            <a:ext cx="15256478" cy="1929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141" y="3428286"/>
            <a:ext cx="10024539" cy="2505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932" y="2813209"/>
            <a:ext cx="5684282" cy="3547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</Words>
  <Application>Microsoft Office PowerPoint</Application>
  <PresentationFormat>사용자 지정</PresentationFormat>
  <Paragraphs>30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mangoboard.net_10150904</dc:creator>
  <cp:lastModifiedBy>KB</cp:lastModifiedBy>
  <cp:revision>3</cp:revision>
  <dcterms:created xsi:type="dcterms:W3CDTF">2021-07-07T07:29:20Z</dcterms:created>
  <dcterms:modified xsi:type="dcterms:W3CDTF">2021-07-07T07:39:39Z</dcterms:modified>
</cp:coreProperties>
</file>